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10" Type="http://schemas.openxmlformats.org/officeDocument/2006/relationships/viewProps" Target="viewProps.xml" /><Relationship Id="rId109" Type="http://schemas.openxmlformats.org/officeDocument/2006/relationships/presProps" Target="presProps.xml" /><Relationship Id="rId1" Type="http://schemas.openxmlformats.org/officeDocument/2006/relationships/slideMaster" Target="slideMasters/slideMaster1.xml" /><Relationship Id="rId112" Type="http://schemas.openxmlformats.org/officeDocument/2006/relationships/tableStyles" Target="tableStyles.xml" /><Relationship Id="rId11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5.png" /><Relationship Id="rId2" Type="http://schemas.openxmlformats.org/officeDocument/2006/relationships/image" Target="../media/image24.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1.png" /><Relationship Id="rId2" Type="http://schemas.openxmlformats.org/officeDocument/2006/relationships/image" Target="../media/image40.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2.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 1/4”</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Chemo+Radiation (6 wks)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wks)</a:t>
            </a:r>
          </a:p>
          <a:p>
            <a:pPr lvl="0"/>
            <a:r>
              <a:rPr/>
              <a:t>Surgery</a:t>
            </a:r>
          </a:p>
          <a:p>
            <a:pPr lvl="0"/>
            <a:r>
              <a:rPr/>
              <a:t>Chemotherapy (8 wks)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a:t>
            </a:r>
          </a:p>
          <a:p>
            <a:pPr lvl="0"/>
            <a:r>
              <a:rPr/>
              <a:t>More side effects</a:t>
            </a:r>
          </a:p>
          <a:p>
            <a:pPr lvl="0"/>
            <a:r>
              <a:rPr/>
              <a:t>Port always required</a:t>
            </a:r>
          </a:p>
          <a:p>
            <a:pPr lvl="0"/>
            <a:r>
              <a:rPr/>
              <a:t>Eating gets slowly better</a:t>
            </a:r>
          </a:p>
          <a:p>
            <a:pPr lvl="0"/>
            <a:r>
              <a:rPr/>
              <a:t>Feeding tube less likely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2025-02-02T01:45:09Z</dcterms:created>
  <dcterms:modified xsi:type="dcterms:W3CDTF">2025-02-02T01:45:09Z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